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7" r:id="rId3"/>
    <p:sldId id="263" r:id="rId4"/>
    <p:sldId id="257" r:id="rId5"/>
    <p:sldId id="265" r:id="rId6"/>
    <p:sldId id="260" r:id="rId7"/>
    <p:sldId id="262" r:id="rId8"/>
    <p:sldId id="264" r:id="rId9"/>
    <p:sldId id="258" r:id="rId10"/>
    <p:sldId id="259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9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4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324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5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4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20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1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2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5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4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2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6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CEB5-0485-40BE-41F4-B2425B51F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2312393"/>
            <a:ext cx="8361229" cy="2098226"/>
          </a:xfrm>
        </p:spPr>
        <p:txBody>
          <a:bodyPr/>
          <a:lstStyle/>
          <a:p>
            <a:r>
              <a:rPr lang="en-GB" dirty="0"/>
              <a:t>Covid test and vaccination system.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025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40D5-B9DC-67FC-E4EA-7604D25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YOURSELF TESTED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5FA696-2963-1840-FB10-EA60CED92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37" y="2058337"/>
            <a:ext cx="6096001" cy="3730040"/>
          </a:xfrm>
        </p:spPr>
      </p:pic>
    </p:spTree>
    <p:extLst>
      <p:ext uri="{BB962C8B-B14F-4D97-AF65-F5344CB8AC3E}">
        <p14:creationId xmlns:p14="http://schemas.microsoft.com/office/powerpoint/2010/main" val="363993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40D5-B9DC-67FC-E4EA-7604D25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US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2D164-2D73-09D6-DEF0-2057E0BA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28" y="1673837"/>
            <a:ext cx="8459343" cy="47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AF0A-701A-2B43-B8C4-B095DCE4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20470"/>
            <a:ext cx="9759462" cy="3283867"/>
          </a:xfrm>
        </p:spPr>
        <p:txBody>
          <a:bodyPr/>
          <a:lstStyle/>
          <a:p>
            <a:r>
              <a:rPr lang="en-GB" dirty="0"/>
              <a:t> THANKYOU!!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WE HOPE YOU GUYS LIKED IT!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075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0BE8-AB33-4BC7-67B4-C9F4AA9F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80" y="429271"/>
            <a:ext cx="9404723" cy="1400530"/>
          </a:xfrm>
        </p:spPr>
        <p:txBody>
          <a:bodyPr/>
          <a:lstStyle/>
          <a:p>
            <a:r>
              <a:rPr lang="en-US" dirty="0"/>
              <a:t>CREATE ACCOUNT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6259F-364A-8B5A-99C8-B2CC17CB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57" y="2009650"/>
            <a:ext cx="5714990" cy="39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5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40D5-B9DC-67FC-E4EA-7604D25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PANEL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174F6-9F60-CCD6-2B10-E0BBAB95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853248"/>
            <a:ext cx="7894595" cy="42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498A-3E47-18B1-9EA2-9EEFF4FA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59" y="751016"/>
            <a:ext cx="9601200" cy="1485900"/>
          </a:xfrm>
        </p:spPr>
        <p:txBody>
          <a:bodyPr/>
          <a:lstStyle/>
          <a:p>
            <a:r>
              <a:rPr lang="en-GB" dirty="0"/>
              <a:t>HOME PAGE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4E576F-B240-7713-B039-A4DA2FE6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57" y="2236916"/>
            <a:ext cx="5410200" cy="30353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57982-8667-9558-DCCC-E080BA7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42" y="2236916"/>
            <a:ext cx="4438358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23DB-1F50-63C6-42C8-7C9593CF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dashboard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346E6E-A93D-A6ED-756C-87BC78DD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640" y="1873250"/>
            <a:ext cx="7662564" cy="4298950"/>
          </a:xfrm>
        </p:spPr>
      </p:pic>
    </p:spTree>
    <p:extLst>
      <p:ext uri="{BB962C8B-B14F-4D97-AF65-F5344CB8AC3E}">
        <p14:creationId xmlns:p14="http://schemas.microsoft.com/office/powerpoint/2010/main" val="19667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202A-4F5F-A8C1-79BA-F1035231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REGISTER FOR HOSPITAL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8B9A93-A2C5-AFF6-9656-1DC045D9A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135" y="2052638"/>
            <a:ext cx="7469506" cy="4195762"/>
          </a:xfrm>
        </p:spPr>
      </p:pic>
    </p:spTree>
    <p:extLst>
      <p:ext uri="{BB962C8B-B14F-4D97-AF65-F5344CB8AC3E}">
        <p14:creationId xmlns:p14="http://schemas.microsoft.com/office/powerpoint/2010/main" val="38702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A99B-6625-32C7-C99E-66623F83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Hospital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AFBE1-CC15-9615-920C-8BC017DE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857" y="2170413"/>
            <a:ext cx="4829909" cy="3573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C1EC5-C0E1-3896-2A79-87F4B676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6" y="2170413"/>
            <a:ext cx="6035113" cy="3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EC6E-2F76-897E-8A7D-F6D5C1E6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593395"/>
            <a:ext cx="9404723" cy="1400530"/>
          </a:xfrm>
        </p:spPr>
        <p:txBody>
          <a:bodyPr/>
          <a:lstStyle/>
          <a:p>
            <a:r>
              <a:rPr lang="en-GB" dirty="0"/>
              <a:t>Patient: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6FB374-13CE-8938-FE0F-26EC364D6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383203"/>
            <a:ext cx="5213262" cy="334938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5E8E9-F08E-949E-0C18-3F260F52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20" y="2383203"/>
            <a:ext cx="5213264" cy="33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FB51-0E34-09AE-B11A-82A9DD9D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VACCINES</a:t>
            </a:r>
            <a:endParaRPr lang="en-PK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A2EB33-056A-812D-2D78-931269993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067" y="2271241"/>
            <a:ext cx="5145984" cy="30353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99069-33C1-FDCB-08F5-E4C943C3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17" y="2271241"/>
            <a:ext cx="4607616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Wingdings</vt:lpstr>
      <vt:lpstr>Wingdings 3</vt:lpstr>
      <vt:lpstr>Ion</vt:lpstr>
      <vt:lpstr>Covid test and vaccination system.</vt:lpstr>
      <vt:lpstr>CREATE ACCOUNT</vt:lpstr>
      <vt:lpstr>LOGIN PANEL</vt:lpstr>
      <vt:lpstr>HOME PAGE</vt:lpstr>
      <vt:lpstr>Admin dashboard</vt:lpstr>
      <vt:lpstr>REGISTER FOR HOSPITAL</vt:lpstr>
      <vt:lpstr>Hospital</vt:lpstr>
      <vt:lpstr>Patient:</vt:lpstr>
      <vt:lpstr>VACCINES</vt:lpstr>
      <vt:lpstr>GET YOURSELF TESTED</vt:lpstr>
      <vt:lpstr>CONTACT US</vt:lpstr>
      <vt:lpstr> THANKYOU!!   WE HOPE YOU GUYS LIKED IT!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test and vaccination system</dc:title>
  <dc:creator>arisha mumtaz</dc:creator>
  <cp:lastModifiedBy>USER</cp:lastModifiedBy>
  <cp:revision>4</cp:revision>
  <dcterms:created xsi:type="dcterms:W3CDTF">2024-02-20T20:50:50Z</dcterms:created>
  <dcterms:modified xsi:type="dcterms:W3CDTF">2025-01-05T17:36:47Z</dcterms:modified>
</cp:coreProperties>
</file>